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true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Pretendard Black"/>
      <p:bold r:id="rId16"/>
    </p:embeddedFont>
    <p:embeddedFont>
      <p:font typeface="Pretendard Bold"/>
      <p:bold r:id="rId17"/>
    </p:embeddedFont>
    <p:embeddedFont>
      <p:font typeface="Pretendard Regular"/>
      <p:regular r:id="rId18"/>
    </p:embeddedFont>
    <p:embeddedFont>
      <p:font typeface="Pretendard ExtraLight"/>
      <p:regular r:id="rId19"/>
    </p:embeddedFont>
    <p:embeddedFont>
      <p:font typeface="Pretendard ExtraBold"/>
      <p:bold r:id="rId20"/>
    </p:embeddedFont>
    <p:embeddedFont>
      <p:font typeface="Pretendard Medium"/>
      <p:bold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.fntdata" Type="http://schemas.openxmlformats.org/officeDocument/2006/relationships/font"/><Relationship Id="rId17" Target="fonts/font2.fntdata" Type="http://schemas.openxmlformats.org/officeDocument/2006/relationships/font"/><Relationship Id="rId18" Target="fonts/font3.fntdata" Type="http://schemas.openxmlformats.org/officeDocument/2006/relationships/font"/><Relationship Id="rId19" Target="fonts/font4.fntdata" Type="http://schemas.openxmlformats.org/officeDocument/2006/relationships/font"/><Relationship Id="rId2" Target="presProps.xml" Type="http://schemas.openxmlformats.org/officeDocument/2006/relationships/presProps"/><Relationship Id="rId20" Target="fonts/font5.fntdata" Type="http://schemas.openxmlformats.org/officeDocument/2006/relationships/font"/><Relationship Id="rId21" Target="fonts/font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9.png" Type="http://schemas.openxmlformats.org/officeDocument/2006/relationships/image"/><Relationship Id="rId5" Target="../media/image1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0.png" Type="http://schemas.openxmlformats.org/officeDocument/2006/relationships/image"/><Relationship Id="rId5" Target="../media/image15.png" Type="http://schemas.openxmlformats.org/officeDocument/2006/relationships/image"/><Relationship Id="rId6" Target="../media/image16.pn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png" Type="http://schemas.openxmlformats.org/officeDocument/2006/relationships/image"/><Relationship Id="rId4" Target="../media/image18.pn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Relationship Id="rId7" Target="../media/image21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png" Type="http://schemas.openxmlformats.org/officeDocument/2006/relationships/image"/><Relationship Id="rId4" Target="../media/image22.pn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4.png" Type="http://schemas.openxmlformats.org/officeDocument/2006/relationships/image"/><Relationship Id="rId3" Target="../media/image10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Relationship Id="rId7" Target="../media/image2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12446000" y="0"/>
            <a:ext cx="5842000" cy="10287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03300" y="1803400"/>
            <a:ext cx="4584700" cy="12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0" y="8382000"/>
            <a:ext cx="4584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716000" y="9512300"/>
            <a:ext cx="4584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6007100"/>
            <a:ext cx="17462500" cy="127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304800" y="990600"/>
            <a:ext cx="11976100" cy="16002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95449"/>
              </a:lnSpc>
            </a:pPr>
            <a:r>
              <a:rPr lang="ko-KR" sz="9000" b="false" i="false" u="none" strike="noStrike">
                <a:solidFill>
                  <a:srgbClr val="222222"/>
                </a:solidFill>
                <a:ea typeface="Pretendard Black"/>
              </a:rPr>
              <a:t>내가</a:t>
            </a:r>
            <a:r>
              <a:rPr lang="en-US" sz="9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222222"/>
                </a:solidFill>
                <a:ea typeface="Pretendard Black"/>
              </a:rPr>
              <a:t>가고</a:t>
            </a:r>
            <a:r>
              <a:rPr lang="en-US" sz="9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222222"/>
                </a:solidFill>
                <a:ea typeface="Pretendard Black"/>
              </a:rPr>
              <a:t>싶은</a:t>
            </a:r>
            <a:r>
              <a:rPr lang="en-US" sz="9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222222"/>
                </a:solidFill>
                <a:ea typeface="Pretendard Black"/>
              </a:rPr>
              <a:t>회사</a:t>
            </a:r>
            <a:r>
              <a:rPr lang="en-US" sz="9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9000" b="false" i="false" u="none" strike="noStrike">
                <a:solidFill>
                  <a:srgbClr val="222222"/>
                </a:solidFill>
                <a:ea typeface="Pretendard Black"/>
              </a:rPr>
              <a:t>소개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690600" y="7581900"/>
            <a:ext cx="3898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Pretendard Bold"/>
              </a:rPr>
              <a:t>학번</a:t>
            </a:r>
            <a:r>
              <a:rPr lang="en-US" sz="3500" b="false" i="false" u="none" strike="noStrike">
                <a:solidFill>
                  <a:srgbClr val="222222"/>
                </a:solidFill>
                <a:latin typeface="Pretendard Bold"/>
              </a:rPr>
              <a:t>: 2021663046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3690600" y="8724900"/>
            <a:ext cx="3898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500" b="false" i="false" u="none" strike="noStrike">
                <a:solidFill>
                  <a:srgbClr val="222222"/>
                </a:solidFill>
                <a:ea typeface="Pretendard Bold"/>
              </a:rPr>
              <a:t>성명</a:t>
            </a:r>
            <a:r>
              <a:rPr lang="en-US" sz="3500" b="false" i="false" u="none" strike="noStrike">
                <a:solidFill>
                  <a:srgbClr val="222222"/>
                </a:solidFill>
                <a:latin typeface="Pretendard Bold"/>
              </a:rPr>
              <a:t>: </a:t>
            </a:r>
            <a:r>
              <a:rPr lang="ko-KR" sz="3500" b="false" i="false" u="none" strike="noStrike">
                <a:solidFill>
                  <a:srgbClr val="222222"/>
                </a:solidFill>
                <a:ea typeface="Pretendard Bold"/>
              </a:rPr>
              <a:t>이건우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690600" y="1016000"/>
            <a:ext cx="3898900" cy="6223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en-US" sz="3500" b="false" i="false" u="none" strike="noStrike">
                <a:solidFill>
                  <a:srgbClr val="222222"/>
                </a:solidFill>
                <a:latin typeface="Pretendard Bold"/>
              </a:rPr>
              <a:t>2024.12.17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38200" y="8623300"/>
            <a:ext cx="99187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https://lgw323.github.io/2021663046/introduceCompany/index.html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4381500"/>
            <a:ext cx="16395700" cy="11430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5994400"/>
            <a:ext cx="16395700" cy="11430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7581900"/>
            <a:ext cx="16395700" cy="11430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63600" y="749300"/>
            <a:ext cx="12090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레퍼런스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612900" y="4673600"/>
            <a:ext cx="1494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222222"/>
                </a:solidFill>
                <a:latin typeface="Pretendard Medium"/>
              </a:rPr>
              <a:t>https://www.smilegate.com/ko/company/ourgroup.do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6400" y="6286500"/>
            <a:ext cx="1494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222222"/>
                </a:solidFill>
                <a:latin typeface="Pretendard Medium"/>
              </a:rPr>
              <a:t>https://www.smilegate.com/ko/business/ai.do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76400" y="7874000"/>
            <a:ext cx="1494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222222"/>
                </a:solidFill>
                <a:latin typeface="Pretendard Medium"/>
              </a:rPr>
              <a:t>https://careers.smilegate.com/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6548100" y="177800"/>
            <a:ext cx="1447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10</a:t>
            </a:r>
          </a:p>
        </p:txBody>
      </p:sp>
      <p:pic>
        <p:nvPicPr>
          <p:cNvPr name="Picture 11" id="11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52500" y="2857500"/>
            <a:ext cx="16395700" cy="11430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1612900" y="3149600"/>
            <a:ext cx="14947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3000" b="false" i="false" u="none" strike="noStrike">
                <a:solidFill>
                  <a:srgbClr val="222222"/>
                </a:solidFill>
                <a:latin typeface="Pretendard Medium"/>
              </a:rPr>
              <a:t>https://lgw323.github.io/2021663046/introduceCompany/index.html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1041400"/>
            <a:ext cx="584200" cy="6477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2844800"/>
            <a:ext cx="584200" cy="6477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4648200"/>
            <a:ext cx="584200" cy="647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17600" y="1346200"/>
            <a:ext cx="2286000" cy="254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93800" y="3175000"/>
            <a:ext cx="2286000" cy="25400"/>
          </a:xfrm>
          <a:prstGeom prst="rect">
            <a:avLst/>
          </a:prstGeom>
        </p:spPr>
      </p:pic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93800" y="4978400"/>
            <a:ext cx="2286000" cy="254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-1193800" y="5130800"/>
            <a:ext cx="10655300" cy="12700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16408400" y="965200"/>
            <a:ext cx="8001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379700" y="4546600"/>
            <a:ext cx="1828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9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6357600" y="2794000"/>
            <a:ext cx="850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4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626100" y="4775200"/>
            <a:ext cx="40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ExtraBold"/>
              </a:rPr>
              <a:t>3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626100" y="2971800"/>
            <a:ext cx="40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ExtraBold"/>
              </a:rPr>
              <a:t>2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6527800" y="4622800"/>
            <a:ext cx="821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점수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26100" y="1168400"/>
            <a:ext cx="40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ExtraBold"/>
              </a:rPr>
              <a:t>1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6527800" y="2819400"/>
            <a:ext cx="821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소스</a:t>
            </a:r>
            <a:r>
              <a:rPr lang="en-US" sz="4500" b="false" i="false" u="none" strike="noStrike">
                <a:solidFill>
                  <a:srgbClr val="222222"/>
                </a:solidFill>
                <a:latin typeface="Pretendard ExtraBold"/>
              </a:rPr>
              <a:t> </a:t>
            </a: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코드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066800" y="1079500"/>
            <a:ext cx="3073400" cy="1422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8000" b="false" i="false" u="none" strike="noStrike">
                <a:solidFill>
                  <a:srgbClr val="222222"/>
                </a:solidFill>
                <a:ea typeface="Pretendard Black"/>
              </a:rPr>
              <a:t>목차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527800" y="1016000"/>
            <a:ext cx="821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화면</a:t>
            </a:r>
            <a:r>
              <a:rPr lang="en-US" sz="4500" b="false" i="false" u="none" strike="noStrike">
                <a:solidFill>
                  <a:srgbClr val="222222"/>
                </a:solidFill>
                <a:latin typeface="Pretendard ExtraBold"/>
              </a:rPr>
              <a:t> </a:t>
            </a: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캡쳐</a:t>
            </a:r>
          </a:p>
        </p:txBody>
      </p:sp>
      <p:pic>
        <p:nvPicPr>
          <p:cNvPr name="Picture 19" id="19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5537200" y="6362700"/>
            <a:ext cx="584200" cy="647700"/>
          </a:xfrm>
          <a:prstGeom prst="rect">
            <a:avLst/>
          </a:prstGeom>
        </p:spPr>
      </p:pic>
      <p:pic>
        <p:nvPicPr>
          <p:cNvPr name="Picture 20" id="20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3893800" y="6705600"/>
            <a:ext cx="2286000" cy="25400"/>
          </a:xfrm>
          <a:prstGeom prst="rect">
            <a:avLst/>
          </a:prstGeom>
        </p:spPr>
      </p:pic>
      <p:sp>
        <p:nvSpPr>
          <p:cNvPr name="TextBox 21" id="21"/>
          <p:cNvSpPr txBox="true"/>
          <p:nvPr/>
        </p:nvSpPr>
        <p:spPr>
          <a:xfrm rot="0">
            <a:off x="16395700" y="6324600"/>
            <a:ext cx="812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5626100" y="6489700"/>
            <a:ext cx="406400" cy="44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ctr" lvl="0">
              <a:lnSpc>
                <a:spcPct val="107899"/>
              </a:lnSpc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ExtraBold"/>
              </a:rPr>
              <a:t>3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527800" y="6337300"/>
            <a:ext cx="82169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4500" b="false" i="false" u="none" strike="noStrike">
                <a:solidFill>
                  <a:srgbClr val="222222"/>
                </a:solidFill>
                <a:ea typeface="Pretendard ExtraBold"/>
              </a:rPr>
              <a:t>레퍼런스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2438400"/>
            <a:ext cx="8051800" cy="443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2438400"/>
            <a:ext cx="8051800" cy="443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7594600"/>
            <a:ext cx="8013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7594600"/>
            <a:ext cx="8013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63600" y="7493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화면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캡쳐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00500" y="177800"/>
            <a:ext cx="1295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3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3600" y="7048500"/>
            <a:ext cx="810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사진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1.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최상단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메뉴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7048500"/>
            <a:ext cx="810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사진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2.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회사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소개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연혁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3600" y="8039100"/>
            <a:ext cx="163957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스마일게이트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나타내는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최상단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섹션입니다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목차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홈페이지의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전체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구조를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한눈에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있게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구성했습니다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슬로건으로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기업의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비전을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강조합니다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스마일게이트는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글로벌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엔터테인먼트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기업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2002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설립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게임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IT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서비스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세계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시장에서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성장해왔습니다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863600" y="2438400"/>
            <a:ext cx="8051800" cy="44323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144000" y="2438400"/>
            <a:ext cx="8051800" cy="4432300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838200" y="7594600"/>
            <a:ext cx="8013700" cy="12700"/>
          </a:xfrm>
          <a:prstGeom prst="rect">
            <a:avLst/>
          </a:prstGeom>
        </p:spPr>
      </p:pic>
      <p:pic>
        <p:nvPicPr>
          <p:cNvPr name="Picture 5" id="5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144000" y="7594600"/>
            <a:ext cx="8013700" cy="12700"/>
          </a:xfrm>
          <a:prstGeom prst="rect">
            <a:avLst/>
          </a:prstGeom>
        </p:spPr>
      </p:pic>
      <p:pic>
        <p:nvPicPr>
          <p:cNvPr name="Picture 6" id="6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sp>
        <p:nvSpPr>
          <p:cNvPr name="TextBox 7" id="7"/>
          <p:cNvSpPr txBox="true"/>
          <p:nvPr/>
        </p:nvSpPr>
        <p:spPr>
          <a:xfrm rot="0">
            <a:off x="863600" y="7493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화면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캡쳐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700500" y="177800"/>
            <a:ext cx="12954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4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863600" y="7048500"/>
            <a:ext cx="810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사진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3.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기업문화와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계열사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소개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144000" y="7048500"/>
            <a:ext cx="8102600" cy="355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32800"/>
              </a:lnSpc>
            </a:pP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사진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2.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회사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소개</a:t>
            </a:r>
            <a:r>
              <a:rPr lang="en-US" sz="20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000" b="false" i="false" u="none" strike="noStrike">
                <a:solidFill>
                  <a:srgbClr val="222222"/>
                </a:solidFill>
                <a:ea typeface="Pretendard Regular"/>
              </a:rPr>
              <a:t>연혁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63600" y="8293100"/>
            <a:ext cx="16395700" cy="952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소통과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협력을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강조하는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기업문화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바탕으로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다양한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계열사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함께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혁신적인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콘텐츠를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제공합니다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스마일게이트는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글로벌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히트작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플랫폼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서비스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성장하며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창의적인</a:t>
            </a:r>
            <a:r>
              <a:rPr lang="en-US" sz="2500" b="tru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true" i="false" u="none" strike="noStrike">
                <a:solidFill>
                  <a:srgbClr val="222222"/>
                </a:solidFill>
                <a:ea typeface="Pretendard Regular"/>
              </a:rPr>
              <a:t>인재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채용해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새로운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가치를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창출합니다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7900" y="2857500"/>
            <a:ext cx="8204200" cy="2057400"/>
          </a:xfrm>
          <a:prstGeom prst="rect">
            <a:avLst/>
          </a:prstGeom>
        </p:spPr>
      </p:pic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1028700" y="6007100"/>
            <a:ext cx="7467600" cy="12700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863600" y="7366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소스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코드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802100" y="177800"/>
            <a:ext cx="120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5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03300" y="52324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전체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구조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외부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리소스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참조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03300" y="6248400"/>
            <a:ext cx="7899400" cy="247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페이지는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HTML5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표준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문법에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따라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구성했으며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&lt;head&gt;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에서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Bootstrap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Foundation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로드해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반응형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디자인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및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UI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컴포넌트를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쉽게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구현했습니다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별도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cssfile.css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파일을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브랜드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컬러와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상세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스타일을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곳에서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관리할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있도록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."</a:t>
            </a:r>
          </a:p>
        </p:txBody>
      </p: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2857500"/>
            <a:ext cx="8204200" cy="20574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359900" y="2870200"/>
            <a:ext cx="8204200" cy="26162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9385300" y="6604000"/>
            <a:ext cx="7467600" cy="12700"/>
          </a:xfrm>
          <a:prstGeom prst="rect">
            <a:avLst/>
          </a:prstGeom>
        </p:spPr>
      </p:pic>
      <p:sp>
        <p:nvSpPr>
          <p:cNvPr name="TextBox 12" id="12"/>
          <p:cNvSpPr txBox="true"/>
          <p:nvPr/>
        </p:nvSpPr>
        <p:spPr>
          <a:xfrm rot="0">
            <a:off x="9359900" y="58293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헤더와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네비게이션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코드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359900" y="6845300"/>
            <a:ext cx="7899400" cy="2476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헤더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영역에서는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회사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로고와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함께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상단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네비게이션을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제공해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사용자가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원하는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즉각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이동할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Bootstrap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container, row, col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클래스와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Foundation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grid-x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등을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혼합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사용했으며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각각의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메뉴는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href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해당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ID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이동이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가능하도록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하였습니다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  <p:pic>
        <p:nvPicPr>
          <p:cNvPr name="Picture 14" id="14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359900" y="2857500"/>
            <a:ext cx="8204200" cy="26289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39300" y="3619500"/>
            <a:ext cx="74676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7366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소스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코드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02100" y="177800"/>
            <a:ext cx="120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6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13900" y="28448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전체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구조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외부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리소스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참조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13900" y="3594100"/>
            <a:ext cx="7899400" cy="298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메인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히어로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linear-gradient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브랜드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이미지를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활용해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시각적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임팩트를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주며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기업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가치와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핵심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슬로건을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강조합니다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about, history, culture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섹션에서는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&lt;h2&gt;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제목을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명확히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하여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정보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구조를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직관적으로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전달하고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&lt;ul&gt;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&lt;p&gt;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텍스트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정보를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체계적으로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담았습니다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857500"/>
            <a:ext cx="7162800" cy="8001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5143500"/>
            <a:ext cx="7162800" cy="2209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977900" y="7467600"/>
            <a:ext cx="7162800" cy="19304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977900" y="3810000"/>
            <a:ext cx="7162800" cy="1231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39300" y="3619500"/>
            <a:ext cx="74676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7366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소스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코드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02100" y="177800"/>
            <a:ext cx="120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7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13900" y="28448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계열사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및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제품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(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서비스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)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섹션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코드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13900" y="3594100"/>
            <a:ext cx="7899400" cy="2984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계열사와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주요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서비스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카드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레이아웃을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시각적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정돈감을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주었고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이미지와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텍스트가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어우러져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각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계열사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/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게임의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특징을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한눈에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파악할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있도록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CSS Hover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효과를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카드에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마우스를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올렸을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때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약간의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그림자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변화로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인터랙션을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주어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사용자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경험을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향상시켰습니다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870200"/>
            <a:ext cx="8204200" cy="20066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5156200"/>
            <a:ext cx="8204200" cy="26543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639300" y="3619500"/>
            <a:ext cx="7467600" cy="127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736600"/>
            <a:ext cx="158369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소스</a:t>
            </a:r>
            <a:r>
              <a:rPr lang="en-US" sz="7000" b="false" i="false" u="none" strike="noStrike">
                <a:solidFill>
                  <a:srgbClr val="222222"/>
                </a:solidFill>
                <a:latin typeface="Pretendard Black"/>
              </a:rPr>
              <a:t> </a:t>
            </a: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코드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802100" y="177800"/>
            <a:ext cx="12065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8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613900" y="28448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채용정보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섹션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&amp;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푸터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코드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, CSS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포인트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639300" y="3619500"/>
            <a:ext cx="7899400" cy="4508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채용정보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섹션에서는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&lt;a&gt;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태그를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활용해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공식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채용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페이지로의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이동을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제공하며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Bold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태그로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핵심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포지션을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강조했습니다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푸터에서는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간결한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카피라이트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정보를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명시했고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페이지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전반의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스타일은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cssfile.css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통해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브랜드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컬러를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체계적으로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관리했습니다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카드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호버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애니메이션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, Hero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섹션의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백그라운드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스타일링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등은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CSS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트랜지션과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linear-gradient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활용으로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구현하였습니다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</p:txBody>
      </p:sp>
      <p:pic>
        <p:nvPicPr>
          <p:cNvPr name="Picture 7" id="7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977900" y="2857500"/>
            <a:ext cx="8204200" cy="1574800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977900" y="4432300"/>
            <a:ext cx="3416300" cy="5003800"/>
          </a:xfrm>
          <a:prstGeom prst="rect">
            <a:avLst/>
          </a:prstGeom>
        </p:spPr>
      </p:pic>
      <p:pic>
        <p:nvPicPr>
          <p:cNvPr name="Picture 10" id="10"/>
          <p:cNvPicPr>
            <a:picLocks noChangeAspect="true"/>
          </p:cNvPicPr>
          <p:nvPr/>
        </p:nvPicPr>
        <p:blipFill>
          <a:blip r:embed="rId6"/>
          <a:stretch>
            <a:fillRect/>
          </a:stretch>
        </p:blipFill>
        <p:spPr>
          <a:xfrm rot="0">
            <a:off x="4394200" y="4432300"/>
            <a:ext cx="1219200" cy="5003800"/>
          </a:xfrm>
          <a:prstGeom prst="rect">
            <a:avLst/>
          </a:prstGeom>
        </p:spPr>
      </p:pic>
      <p:pic>
        <p:nvPicPr>
          <p:cNvPr name="Picture 11" id="11"/>
          <p:cNvPicPr>
            <a:picLocks noChangeAspect="true"/>
          </p:cNvPicPr>
          <p:nvPr/>
        </p:nvPicPr>
        <p:blipFill>
          <a:blip r:embed="rId7"/>
          <a:stretch>
            <a:fillRect/>
          </a:stretch>
        </p:blipFill>
        <p:spPr>
          <a:xfrm rot="0">
            <a:off x="5613400" y="4432300"/>
            <a:ext cx="2222500" cy="50038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0" y="0"/>
            <a:ext cx="18288000" cy="1778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63600" y="749300"/>
            <a:ext cx="12090400" cy="12446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95449"/>
              </a:lnSpc>
            </a:pPr>
            <a:r>
              <a:rPr lang="ko-KR" sz="7000" b="false" i="false" u="none" strike="noStrike">
                <a:solidFill>
                  <a:srgbClr val="222222"/>
                </a:solidFill>
                <a:ea typeface="Pretendard Black"/>
              </a:rPr>
              <a:t>점수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6548100" y="177800"/>
            <a:ext cx="1447800" cy="8001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r" lvl="0">
              <a:lnSpc>
                <a:spcPct val="132800"/>
              </a:lnSpc>
            </a:pPr>
            <a:r>
              <a:rPr lang="en-US" sz="4500" b="false" i="false" u="none" strike="noStrike">
                <a:solidFill>
                  <a:srgbClr val="222222"/>
                </a:solidFill>
                <a:latin typeface="Pretendard ExtraLight"/>
              </a:rPr>
              <a:t>9</a:t>
            </a:r>
          </a:p>
        </p:txBody>
      </p:sp>
      <p:pic>
        <p:nvPicPr>
          <p:cNvPr name="Picture 5" id="5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889000" y="3086100"/>
            <a:ext cx="7467600" cy="12700"/>
          </a:xfrm>
          <a:prstGeom prst="rect">
            <a:avLst/>
          </a:prstGeom>
        </p:spPr>
      </p:pic>
      <p:sp>
        <p:nvSpPr>
          <p:cNvPr name="TextBox 6" id="6"/>
          <p:cNvSpPr txBox="true"/>
          <p:nvPr/>
        </p:nvSpPr>
        <p:spPr>
          <a:xfrm rot="0">
            <a:off x="863600" y="2311400"/>
            <a:ext cx="6184900" cy="5334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>
              <a:lnSpc>
                <a:spcPct val="107899"/>
              </a:lnSpc>
            </a:pP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예상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 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점수</a:t>
            </a:r>
            <a:r>
              <a:rPr lang="en-US" sz="3000" b="false" i="false" u="none" strike="noStrike">
                <a:solidFill>
                  <a:srgbClr val="222222"/>
                </a:solidFill>
                <a:latin typeface="Pretendard Bold"/>
              </a:rPr>
              <a:t>: 10/10</a:t>
            </a:r>
            <a:r>
              <a:rPr lang="ko-KR" sz="3000" b="false" i="false" u="none" strike="noStrike">
                <a:solidFill>
                  <a:srgbClr val="222222"/>
                </a:solidFill>
                <a:ea typeface="Pretendard Bold"/>
              </a:rPr>
              <a:t>점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63600" y="3073400"/>
            <a:ext cx="7899400" cy="1460500"/>
          </a:xfrm>
          <a:prstGeom prst="rect">
            <a:avLst/>
          </a:prstGeom>
        </p:spPr>
        <p:txBody>
          <a:bodyPr anchor="ctr" rtlCol="false" lIns="0" tIns="0" rIns="0" bIns="0"/>
          <a:lstStyle/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주어진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과제에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맞게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구현하였습니다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.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5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이상의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메뉴</a:t>
            </a:r>
          </a:p>
          <a:p>
            <a:pPr algn="l" lvl="0" indent="-342900" marL="342900">
              <a:lnSpc>
                <a:spcPct val="132800"/>
              </a:lnSpc>
              <a:buClr>
                <a:srgbClr val="222222"/>
              </a:buClr>
              <a:buFont typeface="Arial"/>
              <a:buChar char="●"/>
            </a:pP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css framwork 2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개</a:t>
            </a:r>
            <a:r>
              <a:rPr lang="en-US" sz="2500" b="false" i="false" u="none" strike="noStrike">
                <a:solidFill>
                  <a:srgbClr val="222222"/>
                </a:solidFill>
                <a:latin typeface="Pretendard Regular"/>
              </a:rPr>
              <a:t> </a:t>
            </a:r>
            <a:r>
              <a:rPr lang="ko-KR" sz="2500" b="false" i="false" u="none" strike="noStrike">
                <a:solidFill>
                  <a:srgbClr val="222222"/>
                </a:solidFill>
                <a:ea typeface="Pretendard Regular"/>
              </a:rPr>
              <a:t>이상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terms:modified xsi:type="dcterms:W3CDTF">2011-08-01T06:04:30Z</dcterms:modified>
  <cp:revision>1</cp:revision>
</cp:coreProperties>
</file>